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40AFD9-DA49-45AB-B1E0-1347CE2FE4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BC5A3-FCEE-4F4D-BC12-DD1BBF84FD08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0AFD9-DA49-45AB-B1E0-1347CE2FE41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D:\Hot Chilli\Webs\powerpoint\Bus gen3\educatcarhou.jpg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E0FC4C61-C25A-46E1-B23B-09FE9729F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BF9CA-4C85-4B54-AD6E-65EBC9850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D0C1-86F4-470A-8582-A4CA37CA0A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899D3-6E2D-4691-A4F9-49B756156C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8F39E-335D-4D89-AD7B-5455A17BC8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B8185-421F-4D51-88E3-AAA20DCB91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FEAEB-5148-4DAF-B08D-442D0DAC8A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BEFDB-2978-4826-8239-21014B591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4CD80-B8E6-46B7-B11B-F906CFE32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FE7FE-D893-4073-AF5C-F1EE41005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866AE-F936-4AAE-9A83-E3A2AA653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D:\Hot Chilli\Webs\powerpoint\Bus gen3\educatcarhou.jpg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fld id="{EF1122A4-9B1A-43E6-8F28-68565B777D8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Matisse the King of Color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Text Talk</a:t>
            </a:r>
          </a:p>
          <a:p>
            <a:r>
              <a:rPr lang="en-US" dirty="0" smtClean="0"/>
              <a:t>Kindergarten, Unit 1</a:t>
            </a:r>
          </a:p>
          <a:p>
            <a:r>
              <a:rPr lang="en-US" dirty="0" smtClean="0"/>
              <a:t>Old Wire Road Elementary School</a:t>
            </a:r>
            <a:endParaRPr lang="en-US" dirty="0"/>
          </a:p>
        </p:txBody>
      </p:sp>
      <p:sp>
        <p:nvSpPr>
          <p:cNvPr id="12290" name="AutoShape 2" descr="data:image/jpeg;base64,/9j/4AAQSkZJRgABAQAAAQABAAD/2wCEAAkGBwgHBgkIBwgKCgkLDRYPDQwMDRsUFRAWIB0iIiAdHx8kKDQsJCYxJx8fLT0tMTU3Ojo6Iys/RD84QzQ5OjcBCgoKDQwNGg8PGjclHyU3Nzc3Nzc3Nzc3Nzc3Nzc3Nzc3Nzc3Nzc3Nzc3Nzc3Nzc3Nzc3Nzc3Nzc3Nzc3Nzc3N//AABEIAFwASwMBIgACEQEDEQH/xAAbAAACAwEBAQAAAAAAAAAAAAAGBwMEBQECAP/EAD0QAAIBAgMEBAwEBgMBAAAAAAECAwQRABIhBTFBURNhcbEGBxUiMjNUc5GhwdEXNYGSFCQ0QlKyYnLhI//EABoBAAIDAQEAAAAAAAAAAAAAAAIEAQMFAAb/xAAvEQACAgECAwUGBwAAAAAAAAABAgADEQQhEjFBE1GR0fAUIjJhobEFFUJSYnGB/9oADAMBAAIRAxEAPwBheF/hRPsKphhggSTpFLEs1rWt1YH/AMRa72OL95+2PvGj+Z0nu27xgJG8Yf02mqeoMwi9ljBiAYar4xa5if5KLQ29M/bHr8RK72OL95+2AF7hiVNiSyg/pf6YmEykqNdQDflfdjkpo3BWX2V2ABlOQYbt4xa1VJakisN/nn7Y7+Ildwo4v3n7YBRIc0pNrBgN/UMemLedl1IHmjrtghRQf0/eAy2LsT6284b/AIiV5NhRRE/9z9sSy+Hu0orF6GOxGjZzY/LAFHKHkKjcFBv/AOYvxI1Y0jyyBci33b+rvxVbXQgFmBw9eeZIWzJQ/F05QvpfGBWS1UMTUcWV3VSc50ubcsMNGzIDzGEVQf19N75P9hh6Q26JOwYo1tVdZHCJFTEg5i38aH5pSe7bvGBEUlR0mToWDb92lsF/jPt5UpL7uja/xGBx62EU7RRoxVQFXOxu/O9sGbr66EFK5z9N4dddTu3aNjH1mZ0eQ2I1BP6HEEgpqa5kl6MZSdSTe24fEgctcSzyxwoXc2XgOfUMaWwdkttCsy1sZizLmAVwWC6XB5XOGdValSZI3gUdq7FVOxmNAyTM2kqE2fK4tfrB47sTFW6VQNEXW995wabf2fs2h2MFjMcG0c65or5vMLHNr2cuJAwFyxTuS0BsgU5vN3cjgNM4tTJGIVrsjYzmQwzU6SFRIVc785tm1I78XoUDSqGIAvrdwunacUI3YyHO8DRkHIQNb3Fu/wCeLFK8itnd0dgQyhd1tPrfDIXClVlDWFm4nOZufwcNNUUYEoEgmViH9JvOAAAA4Ww44b9EnYMI+mmlmr6YzSM56dT5x4lhfDwh9UnYMZN6WVKosbJ3jIdHJKDAi48Z/wCZUvu27xgQpYHqZ1ij3n5Dngu8Z/5lSe7bvGMfwbiKTGaYAUzqysxW5AA1Ydmh6hc7r4dW016QEHfp4ypUD3Ybl1k7+BcyxrXtIs3Qg3SxFl0uRrru+XHF6OhFNsSrn2RIibTdxEhmLEsD/bob7rkcrXO44uGOamMsdRPOWnj81AQBexyg6814a41dmqHammqKeLoIqBizuwvc6WI6tRfrOMvie3d+cfKrWfdi3r46zoUqq0l5po83SlMqkAeiulrDl98Y1F4R1lJHNGqRMk4ySaG9hu78EnhjLGlPJTRJlMeUSMBq8hBzn54pbK8CRXbGgqzLIk8mVslhYLfr42N8FdcFrVTyk0VAlm5zCirY5b9HsySQILsYo84XXjpztjV2JtHYY6T+Mjks6ZY7KRkIvy6+/BtsjYcOwdmmKlMkt3Lsw9N2Nh2bvlgS8MPBZNnRmupC38MzgSRM2Yx35E7wTbr7cB+YvZlDt84S6FA3F9J52cyvWUjobo0qlTzGa30OHtD6pOwYR1GnQybHgsLxxQE25uc5/wB8PGH1Sdgw3qnLqjHqJnooVmAi48ZZQbXojKLpkJYXtpcccZ1TtJKhI6KCl6FWKJm6U+jfco0AzaAk8CeeL3jS02jTe6f6YHXQai1gdNMK6lildZHcfvHtHULOMH5Ql2ZtSiGzlWba9dSsfQRo+lNjqDYLmA1B3ix68cQ1jMWkqoJYllSOIK//AM2UXYN1Wy6htb36sZGyUMU1PJGgEgjuCeJDsBfBPUUL7UlqoILI6oHSzWz6OrfJlv2Lzviw15oD55xVb+DUtURsMecEKyjjrtr0kcrF1nlMrqf7gMx17bd2DOn0jZNLKLgDAJA+1qbwiWljiiaoF+lMjXVE0sQQd2ulsGkNRY8SeNhhLWVsH4e4DzmhpnDV8XfnylyNswO/Q8R88Ze15zJG1MY0eMpmIYX1B0+YGJ2hR5BOtsynhvH3wP0m1K6asqvKFKsfQyIqhVNiuYk2PEWAP64Rcs64WOoApLHoJnuQdvKF9FalUHYpA+mHZD6pOwYRdExfaFOzG5Myk/uGHpD6pOwY9HrV4Qi9wnnajnJi28aH5nSe7bvGB8axR3P9ov8AXG940mC7TpLkerbf+mBhJEWKMdKCLekN199vphbWKDpqz/cf/D2xc46TUgLCOjmB0UGJ15gynuzDBDDWSUhgq8rSdHm6Vj/hY3v8FwKw7QpaRI0qmurNIuXKWzaIbfPjj1s7bdauaLo+j1srmfevC/Mj54jTWr2Jrs2Eo1eksbUC2pcnrNzbMdHDUirp2aMyERmJYWQqqr5q3J17rX5Yr1HSSQkmSNFQki8pDsOF1A32t88eXlkqMzPtWUMwCm6XAtfdr/yOOLUeTaVpYZoZ0veVVj85TwNi279eOFb1DbKOKO01XVjib3SP9nqCsjVDAc4ZvSMnHTmt+Y68Z8jIqyyQyo6MslssqsAxUiw13AEn9MfSyybSgNWkQgQOIwdDnY6XtusAe3FPaLS0c0tLdAp/xULfrsLDj8sRRpUa4KowR6M63VWColjkGQUH9dTe+TvGHrD6pOwYRNAf5+m98n+ww9YfVJ2DGx+I/EsyaORgT4cpm2hCSB6B1OBSSNDcMF3ct+G/NTQzG8sSuesYi8nUfs8fwxlNXk5zNWnWdmgXEUiwxBeBOm8Y6KeG4Nha51y7sNnydR+zR/DHfJ1H7PH8MR2cP2/5evCKQwRFrkLot9w38u7HyogBuicNyg6ccNvydR+zR/txzydR+zR/tx3Zyfb/AOPrwioRIxrZCb/4cOeJM6LbRd3BevdhqeT6P2eP4Y55Oo/Zo/hiezg+2j9vrwixpZYzURAIoJdbWA54a0RtEg6hiFaCkVgy08YPZizYYJVxzi+ouFpBAxP/2Q=="/>
          <p:cNvSpPr>
            <a:spLocks noChangeAspect="1" noChangeArrowheads="1"/>
          </p:cNvSpPr>
          <p:nvPr/>
        </p:nvSpPr>
        <p:spPr bwMode="auto">
          <a:xfrm>
            <a:off x="63500" y="-444500"/>
            <a:ext cx="695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wgHBgkIBwgKCgkLDRYPDQwMDRsUFRAWIB0iIiAdHx8kKDQsJCYxJx8fLT0tMTU3Ojo6Iys/RD84QzQ5OjcBCgoKDQwNGg8PGjclHyU3Nzc3Nzc3Nzc3Nzc3Nzc3Nzc3Nzc3Nzc3Nzc3Nzc3Nzc3Nzc3Nzc3Nzc3Nzc3Nzc3N//AABEIAFwASwMBIgACEQEDEQH/xAAbAAACAwEBAQAAAAAAAAAAAAAGBwMEBQECAP/EAD0QAAIBAgMEBAwEBgMBAAAAAAECAwQRABIhBTFBURNhcbEGBxUiMjNUc5GhwdEXNYGSFCQ0QlKyYnLhI//EABoBAAIDAQEAAAAAAAAAAAAAAAIEAQMFAAb/xAAvEQACAgECAwUGBwAAAAAAAAABAgADEQQhEjFBE1GR0fAUIjJhobEFFUJSYnGB/9oADAMBAAIRAxEAPwBheF/hRPsKphhggSTpFLEs1rWt1YH/AMRa72OL95+2PvGj+Z0nu27xgJG8Yf02mqeoMwi9ljBiAYar4xa5if5KLQ29M/bHr8RK72OL95+2AF7hiVNiSyg/pf6YmEykqNdQDflfdjkpo3BWX2V2ABlOQYbt4xa1VJakisN/nn7Y7+Ildwo4v3n7YBRIc0pNrBgN/UMemLedl1IHmjrtghRQf0/eAy2LsT6284b/AIiV5NhRRE/9z9sSy+Hu0orF6GOxGjZzY/LAFHKHkKjcFBv/AOYvxI1Y0jyyBci33b+rvxVbXQgFmBw9eeZIWzJQ/F05QvpfGBWS1UMTUcWV3VSc50ubcsMNGzIDzGEVQf19N75P9hh6Q26JOwYo1tVdZHCJFTEg5i38aH5pSe7bvGBEUlR0mToWDb92lsF/jPt5UpL7uja/xGBx62EU7RRoxVQFXOxu/O9sGbr66EFK5z9N4dddTu3aNjH1mZ0eQ2I1BP6HEEgpqa5kl6MZSdSTe24fEgctcSzyxwoXc2XgOfUMaWwdkttCsy1sZizLmAVwWC6XB5XOGdValSZI3gUdq7FVOxmNAyTM2kqE2fK4tfrB47sTFW6VQNEXW995wabf2fs2h2MFjMcG0c65or5vMLHNr2cuJAwFyxTuS0BsgU5vN3cjgNM4tTJGIVrsjYzmQwzU6SFRIVc785tm1I78XoUDSqGIAvrdwunacUI3YyHO8DRkHIQNb3Fu/wCeLFK8itnd0dgQyhd1tPrfDIXClVlDWFm4nOZufwcNNUUYEoEgmViH9JvOAAAA4Ww44b9EnYMI+mmlmr6YzSM56dT5x4lhfDwh9UnYMZN6WVKosbJ3jIdHJKDAi48Z/wCZUvu27xgQpYHqZ1ij3n5Dngu8Z/5lSe7bvGMfwbiKTGaYAUzqysxW5AA1Ydmh6hc7r4dW016QEHfp4ypUD3Ybl1k7+BcyxrXtIs3Qg3SxFl0uRrru+XHF6OhFNsSrn2RIibTdxEhmLEsD/bob7rkcrXO44uGOamMsdRPOWnj81AQBexyg6814a41dmqHammqKeLoIqBizuwvc6WI6tRfrOMvie3d+cfKrWfdi3r46zoUqq0l5po83SlMqkAeiulrDl98Y1F4R1lJHNGqRMk4ySaG9hu78EnhjLGlPJTRJlMeUSMBq8hBzn54pbK8CRXbGgqzLIk8mVslhYLfr42N8FdcFrVTyk0VAlm5zCirY5b9HsySQILsYo84XXjpztjV2JtHYY6T+Mjks6ZY7KRkIvy6+/BtsjYcOwdmmKlMkt3Lsw9N2Nh2bvlgS8MPBZNnRmupC38MzgSRM2Yx35E7wTbr7cB+YvZlDt84S6FA3F9J52cyvWUjobo0qlTzGa30OHtD6pOwYR1GnQybHgsLxxQE25uc5/wB8PGH1Sdgw3qnLqjHqJnooVmAi48ZZQbXojKLpkJYXtpcccZ1TtJKhI6KCl6FWKJm6U+jfco0AzaAk8CeeL3jS02jTe6f6YHXQai1gdNMK6lildZHcfvHtHULOMH5Ql2ZtSiGzlWba9dSsfQRo+lNjqDYLmA1B3ix68cQ1jMWkqoJYllSOIK//AM2UXYN1Wy6htb36sZGyUMU1PJGgEgjuCeJDsBfBPUUL7UlqoILI6oHSzWz6OrfJlv2Lzviw15oD55xVb+DUtURsMecEKyjjrtr0kcrF1nlMrqf7gMx17bd2DOn0jZNLKLgDAJA+1qbwiWljiiaoF+lMjXVE0sQQd2ulsGkNRY8SeNhhLWVsH4e4DzmhpnDV8XfnylyNswO/Q8R88Ze15zJG1MY0eMpmIYX1B0+YGJ2hR5BOtsynhvH3wP0m1K6asqvKFKsfQyIqhVNiuYk2PEWAP64Rcs64WOoApLHoJnuQdvKF9FalUHYpA+mHZD6pOwYRdExfaFOzG5Myk/uGHpD6pOwY9HrV4Qi9wnnajnJi28aH5nSe7bvGB8axR3P9ov8AXG940mC7TpLkerbf+mBhJEWKMdKCLekN199vphbWKDpqz/cf/D2xc46TUgLCOjmB0UGJ15gynuzDBDDWSUhgq8rSdHm6Vj/hY3v8FwKw7QpaRI0qmurNIuXKWzaIbfPjj1s7bdauaLo+j1srmfevC/Mj54jTWr2Jrs2Eo1eksbUC2pcnrNzbMdHDUirp2aMyERmJYWQqqr5q3J17rX5Yr1HSSQkmSNFQki8pDsOF1A32t88eXlkqMzPtWUMwCm6XAtfdr/yOOLUeTaVpYZoZ0veVVj85TwNi279eOFb1DbKOKO01XVjib3SP9nqCsjVDAc4ZvSMnHTmt+Y68Z8jIqyyQyo6MslssqsAxUiw13AEn9MfSyybSgNWkQgQOIwdDnY6XtusAe3FPaLS0c0tLdAp/xULfrsLDj8sRRpUa4KowR6M63VWColjkGQUH9dTe+TvGHrD6pOwYRNAf5+m98n+ww9YfVJ2DGx+I/EsyaORgT4cpm2hCSB6B1OBSSNDcMF3ct+G/NTQzG8sSuesYi8nUfs8fwxlNXk5zNWnWdmgXEUiwxBeBOm8Y6KeG4Nha51y7sNnydR+zR/DHfJ1H7PH8MR2cP2/5evCKQwRFrkLot9w38u7HyogBuicNyg6ccNvydR+zR/txzydR+zR/tx3Zyfb/AOPrwioRIxrZCb/4cOeJM6LbRd3BevdhqeT6P2eP4Y55Oo/Zo/hiezg+2j9vrwixpZYzURAIoJdbWA54a0RtEg6hiFaCkVgy08YPZizYYJVxzi+ouFpBAxP/2Q=="/>
          <p:cNvSpPr>
            <a:spLocks noChangeAspect="1" noChangeArrowheads="1"/>
          </p:cNvSpPr>
          <p:nvPr/>
        </p:nvSpPr>
        <p:spPr bwMode="auto">
          <a:xfrm>
            <a:off x="63500" y="-444500"/>
            <a:ext cx="695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Matis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523562">
            <a:off x="6629400" y="228600"/>
            <a:ext cx="1828800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Which word does this picture go with: </a:t>
            </a:r>
            <a:r>
              <a:rPr lang="en-US" sz="2800" i="1" dirty="0" smtClean="0"/>
              <a:t>teased, ordinary, or crept?</a:t>
            </a:r>
            <a:endParaRPr lang="en-US" sz="2800" dirty="0"/>
          </a:p>
        </p:txBody>
      </p:sp>
      <p:pic>
        <p:nvPicPr>
          <p:cNvPr id="4" name="Content Placeholder 3" descr="crept2 (Small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6781800" cy="33909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Teased: To bother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boy </a:t>
            </a:r>
            <a:r>
              <a:rPr lang="en-US" b="1" u="sng" dirty="0" smtClean="0"/>
              <a:t>teased</a:t>
            </a:r>
            <a:r>
              <a:rPr lang="en-US" dirty="0" smtClean="0"/>
              <a:t> the girl with a slimy frog.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teased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733800"/>
            <a:ext cx="2496526" cy="27149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Ordinary: Normal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saw an </a:t>
            </a:r>
            <a:r>
              <a:rPr lang="en-US" b="1" u="sng" dirty="0" smtClean="0"/>
              <a:t>ordinary</a:t>
            </a:r>
            <a:r>
              <a:rPr lang="en-US" dirty="0" smtClean="0"/>
              <a:t> brown chicken at the farm.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rdinary chicken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733800"/>
            <a:ext cx="2743519" cy="293213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Crept:  To move slowly and carefully like you are sneaking up on someone.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watched the bird as he </a:t>
            </a:r>
            <a:r>
              <a:rPr lang="en-US" b="1" u="sng" dirty="0" smtClean="0"/>
              <a:t>crept</a:t>
            </a:r>
            <a:r>
              <a:rPr lang="en-US" dirty="0" smtClean="0"/>
              <a:t> toward the dog.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rept1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4267200"/>
            <a:ext cx="3458100" cy="21011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i="1" dirty="0" smtClean="0"/>
              <a:t>teased?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not teasing (Small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886200"/>
            <a:ext cx="3586642" cy="2387778"/>
          </a:xfrm>
          <a:prstGeom prst="rect">
            <a:avLst/>
          </a:prstGeom>
        </p:spPr>
      </p:pic>
      <p:pic>
        <p:nvPicPr>
          <p:cNvPr id="5" name="Picture 4" descr="teasing3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886200"/>
            <a:ext cx="3548222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i="1" dirty="0" smtClean="0"/>
              <a:t>ordinary?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ot ordinary (Small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86000"/>
            <a:ext cx="3922395" cy="2273852"/>
          </a:xfrm>
          <a:prstGeom prst="rect">
            <a:avLst/>
          </a:prstGeom>
        </p:spPr>
      </p:pic>
      <p:pic>
        <p:nvPicPr>
          <p:cNvPr id="5" name="Picture 4" descr="ordinarybird2 (Small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86000"/>
            <a:ext cx="3434242" cy="22863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picture goes with </a:t>
            </a:r>
            <a:r>
              <a:rPr lang="en-US" i="1" dirty="0" smtClean="0"/>
              <a:t>crept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 descr="not crept2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3427413" cy="2590800"/>
          </a:xfrm>
        </p:spPr>
      </p:pic>
      <p:pic>
        <p:nvPicPr>
          <p:cNvPr id="8" name="Picture 7" descr="crept3 (Small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352800"/>
            <a:ext cx="3892077" cy="25911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Which word does this picture go with: </a:t>
            </a:r>
            <a:r>
              <a:rPr lang="en-US" sz="2800" i="1" dirty="0" smtClean="0"/>
              <a:t>teased, ordinary, or crept?</a:t>
            </a:r>
            <a:endParaRPr lang="en-US" sz="2800" dirty="0"/>
          </a:p>
        </p:txBody>
      </p:sp>
      <p:pic>
        <p:nvPicPr>
          <p:cNvPr id="4" name="Content Placeholder 3" descr="ordinary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209800"/>
            <a:ext cx="5447983" cy="361192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Which word does this picture go with: </a:t>
            </a:r>
            <a:r>
              <a:rPr lang="en-US" sz="2800" i="1" dirty="0" smtClean="0"/>
              <a:t>teased, ordinary, or crept?</a:t>
            </a:r>
            <a:endParaRPr lang="en-US" sz="2800" dirty="0"/>
          </a:p>
        </p:txBody>
      </p:sp>
      <p:pic>
        <p:nvPicPr>
          <p:cNvPr id="4" name="Content Placeholder 3" descr="teasing2 (Small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981200"/>
            <a:ext cx="2734433" cy="386238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Office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135</Words>
  <Application>Microsoft Office PowerPoint</Application>
  <PresentationFormat>On-screen Show (4:3)</PresentationFormat>
  <Paragraphs>25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Matisse the King of Color</vt:lpstr>
      <vt:lpstr>Teased: To bother someone</vt:lpstr>
      <vt:lpstr>Ordinary: Normal</vt:lpstr>
      <vt:lpstr>Crept:  To move slowly and carefully like you are sneaking up on someone.</vt:lpstr>
      <vt:lpstr>Which picture goes with teased?</vt:lpstr>
      <vt:lpstr>Which picture goes with ordinary?</vt:lpstr>
      <vt:lpstr>Which picture goes with crept?</vt:lpstr>
      <vt:lpstr>Which word does this picture go with: teased, ordinary, or crept?</vt:lpstr>
      <vt:lpstr>Which word does this picture go with: teased, ordinary, or crept?</vt:lpstr>
      <vt:lpstr>Which word does this picture go with: teased, ordinary, or crept?</vt:lpstr>
    </vt:vector>
  </TitlesOfParts>
  <Company>Template Central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Matisse the King of Color</dc:title>
  <dc:creator>Goff_Deborah (DGOFF)</dc:creator>
  <cp:lastModifiedBy>st</cp:lastModifiedBy>
  <cp:revision>8</cp:revision>
  <dcterms:created xsi:type="dcterms:W3CDTF">1999-03-08T07:08:09Z</dcterms:created>
  <dcterms:modified xsi:type="dcterms:W3CDTF">2013-09-05T16:42:53Z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TC011408101033</vt:lpwstr>
  </property>
</Properties>
</file>